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30" d="100"/>
          <a:sy n="130" d="100"/>
        </p:scale>
        <p:origin x="3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603" y="-118753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7786688" y="1214438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184</Words>
  <Application>Microsoft Macintosh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8</cp:revision>
  <dcterms:created xsi:type="dcterms:W3CDTF">2020-09-24T15:42:57Z</dcterms:created>
  <dcterms:modified xsi:type="dcterms:W3CDTF">2020-09-24T16:35:22Z</dcterms:modified>
</cp:coreProperties>
</file>